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auhaus 93" pitchFamily="82" charset="0"/>
              </a:rPr>
              <a:t>GROUP WORK: TIPS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auhaus 93" pitchFamily="82" charset="0"/>
            </a:endParaRPr>
          </a:p>
        </p:txBody>
      </p:sp>
      <p:pic>
        <p:nvPicPr>
          <p:cNvPr id="2050" name="Picture 2" descr="http://www.gcsepod.co.uk/blog/wp-content/uploads/2009/12/group-work-rama-migu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52400"/>
            <a:ext cx="2286000" cy="2286000"/>
          </a:xfrm>
          <a:prstGeom prst="rect">
            <a:avLst/>
          </a:prstGeom>
          <a:noFill/>
        </p:spPr>
      </p:pic>
      <p:pic>
        <p:nvPicPr>
          <p:cNvPr id="2052" name="Picture 4" descr="http://cnx.org/content/m26783/latest/graphics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81000"/>
            <a:ext cx="3048000" cy="1858347"/>
          </a:xfrm>
          <a:prstGeom prst="rect">
            <a:avLst/>
          </a:prstGeom>
          <a:noFill/>
        </p:spPr>
      </p:pic>
      <p:pic>
        <p:nvPicPr>
          <p:cNvPr id="2054" name="Picture 6" descr="http://www.careerminds.com/storage/team-work_gsg.jpg?__SQUARESPACE_CACHEVERSION=132154222384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4267200"/>
            <a:ext cx="3111500" cy="2333626"/>
          </a:xfrm>
          <a:prstGeom prst="rect">
            <a:avLst/>
          </a:prstGeom>
          <a:noFill/>
        </p:spPr>
      </p:pic>
      <p:pic>
        <p:nvPicPr>
          <p:cNvPr id="2056" name="Picture 8" descr="http://www.goodstaff.com/wp-content/uploads/2012/08/team-work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4114800"/>
            <a:ext cx="3753398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458200" cy="61722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lin Sans FB Demi" pitchFamily="34" charset="0"/>
              </a:rPr>
              <a:t>Listen actively</a:t>
            </a:r>
          </a:p>
          <a:p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lin Sans FB Demi" pitchFamily="34" charset="0"/>
              </a:rPr>
              <a:t>Establish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lin Sans FB Demi" pitchFamily="34" charset="0"/>
              </a:rPr>
              <a:t>a common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lin Sans FB Demi" pitchFamily="34" charset="0"/>
              </a:rPr>
              <a:t>goal</a:t>
            </a:r>
          </a:p>
          <a:p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lin Sans FB Demi" pitchFamily="34" charset="0"/>
              </a:rPr>
              <a:t>Assign roles</a:t>
            </a:r>
          </a:p>
          <a:p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lin Sans FB Demi" pitchFamily="34" charset="0"/>
              </a:rPr>
              <a:t>Create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lin Sans FB Demi" pitchFamily="34" charset="0"/>
              </a:rPr>
              <a:t>a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lin Sans FB Demi" pitchFamily="34" charset="0"/>
              </a:rPr>
              <a:t>timeline</a:t>
            </a:r>
          </a:p>
          <a:p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lin Sans FB Demi" pitchFamily="34" charset="0"/>
              </a:rPr>
              <a:t>Outline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lin Sans FB Demi" pitchFamily="34" charset="0"/>
              </a:rPr>
              <a:t>your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lin Sans FB Demi" pitchFamily="34" charset="0"/>
              </a:rPr>
              <a:t>objectives</a:t>
            </a:r>
          </a:p>
          <a:p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lin Sans FB Demi" pitchFamily="34" charset="0"/>
              </a:rPr>
              <a:t>Divide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lin Sans FB Demi" pitchFamily="34" charset="0"/>
              </a:rPr>
              <a:t>and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lin Sans FB Demi" pitchFamily="34" charset="0"/>
              </a:rPr>
              <a:t>conquer</a:t>
            </a:r>
          </a:p>
          <a:p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lin Sans FB Demi" pitchFamily="34" charset="0"/>
              </a:rPr>
              <a:t>Be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lin Sans FB Demi" pitchFamily="34" charset="0"/>
              </a:rPr>
              <a:t>wary of “groupthink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lin Sans FB Demi" pitchFamily="34" charset="0"/>
              </a:rPr>
              <a:t>”</a:t>
            </a:r>
          </a:p>
          <a:p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lin Sans FB Demi" pitchFamily="34" charset="0"/>
              </a:rPr>
              <a:t>Resolve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rlin Sans FB Demi" pitchFamily="34" charset="0"/>
              </a:rPr>
              <a:t>conflicts quickly and fairly</a:t>
            </a:r>
            <a:endParaRPr lang="en-US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GROUP WORK: TIPS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WORK: TIPS</dc:title>
  <dc:creator/>
  <cp:lastModifiedBy>Columbus</cp:lastModifiedBy>
  <cp:revision>1</cp:revision>
  <dcterms:created xsi:type="dcterms:W3CDTF">2006-08-16T00:00:00Z</dcterms:created>
  <dcterms:modified xsi:type="dcterms:W3CDTF">2013-07-09T13:32:50Z</dcterms:modified>
</cp:coreProperties>
</file>